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65" r:id="rId2"/>
    <p:sldId id="257" r:id="rId3"/>
    <p:sldId id="258" r:id="rId4"/>
    <p:sldId id="262" r:id="rId5"/>
    <p:sldId id="260" r:id="rId6"/>
    <p:sldId id="256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07"/>
    <p:restoredTop sz="94636"/>
  </p:normalViewPr>
  <p:slideViewPr>
    <p:cSldViewPr snapToGrid="0" snapToObjects="1">
      <p:cViewPr>
        <p:scale>
          <a:sx n="57" d="100"/>
          <a:sy n="57" d="100"/>
        </p:scale>
        <p:origin x="976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05133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42062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9166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35026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42280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4887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4907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63953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52841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50838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71084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E79B3-4973-5542-9641-444F8F1EE971}" type="datetimeFigureOut">
              <a:rPr lang="nb-NO" smtClean="0"/>
              <a:t>05.11.2021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C4850-0CCB-BB44-BDF6-2AE38660E8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175349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2A1C476-14BF-3647-BEF8-5A1ECECACA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Tema 3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CFB35F19-80FF-2741-BBAC-1ACCF72F56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 err="1"/>
              <a:t>Chindogu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870118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66A48FF-6563-3543-BFB9-1BF239257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4" cy="1323439"/>
          </a:xfrm>
        </p:spPr>
        <p:txBody>
          <a:bodyPr anchor="t">
            <a:normAutofit/>
          </a:bodyPr>
          <a:lstStyle/>
          <a:p>
            <a:endParaRPr lang="nb-NO" sz="4000">
              <a:solidFill>
                <a:schemeClr val="bg1"/>
              </a:solidFill>
            </a:endParaRP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1DA74AB-E349-FA41-9703-7FE97C65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5" cy="2454300"/>
          </a:xfrm>
        </p:spPr>
        <p:txBody>
          <a:bodyPr>
            <a:normAutofit/>
          </a:bodyPr>
          <a:lstStyle/>
          <a:p>
            <a:endParaRPr lang="nb-NO" sz="240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1026" name="Picture 2" descr="Et bilde som inneholder tallerken, mat, rett, spist&#10;&#10;Automatisk generert beskrivelse">
            <a:extLst>
              <a:ext uri="{FF2B5EF4-FFF2-40B4-BE49-F238E27FC236}">
                <a16:creationId xmlns:a16="http://schemas.microsoft.com/office/drawing/2014/main" id="{068FE988-18BE-604F-A8B6-05E24D87A8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66" r="-2" b="5339"/>
          <a:stretch/>
        </p:blipFill>
        <p:spPr bwMode="auto">
          <a:xfrm>
            <a:off x="3069866" y="757160"/>
            <a:ext cx="6052267" cy="5343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2868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891E0FA-DEB8-A240-85D7-2B9252D31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012" y="2156916"/>
            <a:ext cx="4391024" cy="1323439"/>
          </a:xfrm>
        </p:spPr>
        <p:txBody>
          <a:bodyPr anchor="t">
            <a:normAutofit/>
          </a:bodyPr>
          <a:lstStyle/>
          <a:p>
            <a:r>
              <a:rPr lang="nb-NO" sz="4000" dirty="0">
                <a:solidFill>
                  <a:schemeClr val="tx1"/>
                </a:solidFill>
              </a:rPr>
              <a:t>BENSTIKK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E672355-6A0E-0647-81BE-96F0EDF3C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2" y="2895185"/>
            <a:ext cx="5096345" cy="1562515"/>
          </a:xfrm>
        </p:spPr>
        <p:txBody>
          <a:bodyPr>
            <a:normAutofit/>
          </a:bodyPr>
          <a:lstStyle/>
          <a:p>
            <a:r>
              <a:rPr lang="nb-NO" sz="2400" dirty="0">
                <a:solidFill>
                  <a:schemeClr val="tx1">
                    <a:alpha val="80000"/>
                  </a:schemeClr>
                </a:solidFill>
              </a:rPr>
              <a:t>Aldri mist bestikket i maten igjen</a:t>
            </a:r>
          </a:p>
          <a:p>
            <a:endParaRPr lang="nb-NO" sz="2400" dirty="0">
              <a:solidFill>
                <a:schemeClr val="bg1">
                  <a:alpha val="80000"/>
                </a:schemeClr>
              </a:solidFill>
            </a:endParaRPr>
          </a:p>
          <a:p>
            <a:endParaRPr lang="nb-NO" sz="2400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DB499F8-6BA1-B14D-A9A4-795889002E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51" r="2" b="10731"/>
          <a:stretch/>
        </p:blipFill>
        <p:spPr bwMode="auto">
          <a:xfrm>
            <a:off x="5766236" y="785873"/>
            <a:ext cx="5587564" cy="4933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621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ssholder for innhold 4" descr="Et bilde som inneholder mat, rett, kjøtt, måltid&#10;&#10;Automatisk generert beskrivelse">
            <a:extLst>
              <a:ext uri="{FF2B5EF4-FFF2-40B4-BE49-F238E27FC236}">
                <a16:creationId xmlns:a16="http://schemas.microsoft.com/office/drawing/2014/main" id="{73870672-3181-AF4E-ACD9-939CD55082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5562600" y="888422"/>
            <a:ext cx="6774873" cy="5081155"/>
          </a:xfrm>
        </p:spPr>
      </p:pic>
      <p:pic>
        <p:nvPicPr>
          <p:cNvPr id="7" name="Bilde 6" descr="Et bilde som inneholder mat, tallerken, rett, kjøtt&#10;&#10;Automatisk generert beskrivelse">
            <a:extLst>
              <a:ext uri="{FF2B5EF4-FFF2-40B4-BE49-F238E27FC236}">
                <a16:creationId xmlns:a16="http://schemas.microsoft.com/office/drawing/2014/main" id="{19677730-41AC-8545-81D0-1BB1911C3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145472" y="929986"/>
            <a:ext cx="6774873" cy="508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40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ssholder for innhold 4" descr="Et bilde som inneholder innendørs&#10;&#10;Automatisk generert beskrivelse">
            <a:extLst>
              <a:ext uri="{FF2B5EF4-FFF2-40B4-BE49-F238E27FC236}">
                <a16:creationId xmlns:a16="http://schemas.microsoft.com/office/drawing/2014/main" id="{4D97392D-C4B6-1B4F-A618-457BD0AE24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5373253" y="877454"/>
            <a:ext cx="6834910" cy="5126183"/>
          </a:xfrm>
        </p:spPr>
      </p:pic>
      <p:pic>
        <p:nvPicPr>
          <p:cNvPr id="7" name="Bilde 6" descr="Et bilde som inneholder innendørs, porselen&#10;&#10;Automatisk generert beskrivelse">
            <a:extLst>
              <a:ext uri="{FF2B5EF4-FFF2-40B4-BE49-F238E27FC236}">
                <a16:creationId xmlns:a16="http://schemas.microsoft.com/office/drawing/2014/main" id="{9A7FF3C4-04E5-E54D-9EEC-4A54AC844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16164" y="854362"/>
            <a:ext cx="6834909" cy="512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18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e 8" descr="Et bilde som inneholder tekst&#10;&#10;Automatisk generert beskrivelse">
            <a:extLst>
              <a:ext uri="{FF2B5EF4-FFF2-40B4-BE49-F238E27FC236}">
                <a16:creationId xmlns:a16="http://schemas.microsoft.com/office/drawing/2014/main" id="{080A0A7F-3505-D046-BD58-E3F967CB1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75" r="-2" b="11077"/>
          <a:stretch/>
        </p:blipFill>
        <p:spPr>
          <a:xfrm rot="5400000">
            <a:off x="2879913" y="1524195"/>
            <a:ext cx="6524936" cy="3809612"/>
          </a:xfrm>
          <a:prstGeom prst="rect">
            <a:avLst/>
          </a:prstGeom>
        </p:spPr>
      </p:pic>
      <p:pic>
        <p:nvPicPr>
          <p:cNvPr id="5" name="Bilde 4" descr="Et bilde som inneholder tekst, tavle&#10;&#10;Automatisk generert beskrivelse">
            <a:extLst>
              <a:ext uri="{FF2B5EF4-FFF2-40B4-BE49-F238E27FC236}">
                <a16:creationId xmlns:a16="http://schemas.microsoft.com/office/drawing/2014/main" id="{955E33FE-4790-E34C-B092-1C878FA0D3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" t="10485" b="11911"/>
          <a:stretch/>
        </p:blipFill>
        <p:spPr>
          <a:xfrm rot="5400000">
            <a:off x="-1108024" y="1530192"/>
            <a:ext cx="6524936" cy="3797618"/>
          </a:xfrm>
          <a:prstGeom prst="rect">
            <a:avLst/>
          </a:prstGeom>
        </p:spPr>
      </p:pic>
      <p:pic>
        <p:nvPicPr>
          <p:cNvPr id="7" name="Bilde 6" descr="Et bilde som inneholder tavle, tekst&#10;&#10;Automatisk generert beskrivelse">
            <a:extLst>
              <a:ext uri="{FF2B5EF4-FFF2-40B4-BE49-F238E27FC236}">
                <a16:creationId xmlns:a16="http://schemas.microsoft.com/office/drawing/2014/main" id="{CD5A248E-1B73-1C49-AAD0-68DE7CFC73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567" r="1710" b="2"/>
          <a:stretch/>
        </p:blipFill>
        <p:spPr>
          <a:xfrm rot="5400000">
            <a:off x="8085992" y="277084"/>
            <a:ext cx="4030712" cy="3809612"/>
          </a:xfrm>
          <a:prstGeom prst="rect">
            <a:avLst/>
          </a:prstGeom>
        </p:spPr>
      </p:pic>
      <p:pic>
        <p:nvPicPr>
          <p:cNvPr id="11" name="Bilde 10" descr="Et bilde som inneholder innendørs, flislagt&#10;&#10;Automatisk generert beskrivelse">
            <a:extLst>
              <a:ext uri="{FF2B5EF4-FFF2-40B4-BE49-F238E27FC236}">
                <a16:creationId xmlns:a16="http://schemas.microsoft.com/office/drawing/2014/main" id="{39903C65-0860-FC4D-925E-D144ED2912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709" t="1262" r="26653" b="-602"/>
          <a:stretch/>
        </p:blipFill>
        <p:spPr>
          <a:xfrm rot="5400000">
            <a:off x="8915696" y="3613002"/>
            <a:ext cx="2359310" cy="3797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576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EECF6F2-ED84-2146-81D1-6E7DBF427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645727" cy="1325563"/>
          </a:xfrm>
        </p:spPr>
        <p:txBody>
          <a:bodyPr/>
          <a:lstStyle/>
          <a:p>
            <a:r>
              <a:rPr lang="nb-NO" dirty="0"/>
              <a:t>Målgruppe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300E645-74D7-C948-BFB9-4253A60472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45727" cy="4351338"/>
          </a:xfrm>
        </p:spPr>
        <p:txBody>
          <a:bodyPr/>
          <a:lstStyle/>
          <a:p>
            <a:r>
              <a:rPr lang="nb-NO" dirty="0"/>
              <a:t>20+</a:t>
            </a:r>
          </a:p>
        </p:txBody>
      </p:sp>
      <p:pic>
        <p:nvPicPr>
          <p:cNvPr id="6" name="Bilde 5" descr="Et bilde som inneholder vegg, innendørs, hvit&#10;&#10;Automatisk generert beskrivelse">
            <a:extLst>
              <a:ext uri="{FF2B5EF4-FFF2-40B4-BE49-F238E27FC236}">
                <a16:creationId xmlns:a16="http://schemas.microsoft.com/office/drawing/2014/main" id="{B6EEA56A-DF7A-7E47-855F-A9F66F13C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095" y="268386"/>
            <a:ext cx="4668367" cy="622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688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451</TotalTime>
  <Words>13</Words>
  <Application>Microsoft Macintosh PowerPoint</Application>
  <PresentationFormat>Widescreen</PresentationFormat>
  <Paragraphs>6</Paragraphs>
  <Slides>7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Office-tema</vt:lpstr>
      <vt:lpstr>Tema 3</vt:lpstr>
      <vt:lpstr>PowerPoint-presentasjon</vt:lpstr>
      <vt:lpstr>BENSTIKK</vt:lpstr>
      <vt:lpstr>PowerPoint-presentasjon</vt:lpstr>
      <vt:lpstr>PowerPoint-presentasjon</vt:lpstr>
      <vt:lpstr>PowerPoint-presentasjon</vt:lpstr>
      <vt:lpstr>Målgruppe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Tema 3</dc:title>
  <dc:creator>Holby, Gina</dc:creator>
  <cp:lastModifiedBy>Holby, Gina</cp:lastModifiedBy>
  <cp:revision>1</cp:revision>
  <dcterms:created xsi:type="dcterms:W3CDTF">2021-11-05T08:53:38Z</dcterms:created>
  <dcterms:modified xsi:type="dcterms:W3CDTF">2021-11-05T16:25:02Z</dcterms:modified>
</cp:coreProperties>
</file>

<file path=docProps/thumbnail.jpeg>
</file>